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</p:sldIdLst>
  <p:sldSz cx="9144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Editable social artwork. Export each slide as a 1080 x 1080 PNG. Replace bracketed fields and obtain testimonial permission before publishing.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Editable social artwork. Export each slide as a 1080 x 1080 PNG. Replace bracketed fields and obtain testimonial permission before publishing.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Editable social artwork. Export each slide as a 1080 x 1080 PNG. Replace bracketed fields and obtain testimonial permission before publishing.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Editable social artwork. Export each slide as a 1080 x 1080 PNG. Replace bracketed fields and obtain testimonial permission before publishing.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Editable social artwork. Export each slide as a 1080 x 1080 PNG. Replace bracketed fields and obtain testimonial permission before publishing.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Editable social artwork. Export each slide as a 1080 x 1080 PNG. Replace bracketed fields and obtain testimonial permission before publishing.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B0B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WA_horizontal_full_dark_no_tag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74320"/>
            <a:ext cx="4389120" cy="11277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1874519"/>
            <a:ext cx="7955279" cy="36576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300" b="1">
                <a:solidFill>
                  <a:srgbClr val="FFFFFF"/>
                </a:solidFill>
                <a:latin typeface="Inter"/>
              </a:defRPr>
            </a:pPr>
            <a:r>
              <a:t>PRACTICAL AI / INNOVATEWITHAJAY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2724912"/>
            <a:ext cx="8183879" cy="292608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5400" b="1">
                <a:solidFill>
                  <a:srgbClr val="FFFFFF"/>
                </a:solidFill>
                <a:latin typeface="Inter"/>
              </a:defRPr>
            </a:pPr>
            <a:r>
              <a:t>Learn.</a:t>
            </a:r>
          </a:p>
          <a:p>
            <a:pPr algn="l">
              <a:lnSpc>
                <a:spcPct val="105000"/>
              </a:lnSpc>
              <a:spcAft>
                <a:spcPts val="800"/>
              </a:spcAft>
              <a:defRPr sz="5400" b="1">
                <a:solidFill>
                  <a:srgbClr val="FFFFFF"/>
                </a:solidFill>
                <a:latin typeface="Inter"/>
              </a:defRPr>
            </a:pPr>
            <a:r>
              <a:t>Build.</a:t>
            </a:r>
          </a:p>
          <a:p>
            <a:pPr algn="l">
              <a:lnSpc>
                <a:spcPct val="105000"/>
              </a:lnSpc>
              <a:spcAft>
                <a:spcPts val="800"/>
              </a:spcAft>
              <a:defRPr sz="5400" b="1">
                <a:solidFill>
                  <a:srgbClr val="FFFFFF"/>
                </a:solidFill>
                <a:latin typeface="Inter"/>
              </a:defRPr>
            </a:pPr>
            <a:r>
              <a:t>Innovate.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998464"/>
            <a:ext cx="7772400" cy="96012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000" b="0">
                <a:solidFill>
                  <a:srgbClr val="BBBBBB"/>
                </a:solidFill>
                <a:latin typeface="Inter"/>
              </a:defRPr>
            </a:pPr>
            <a:r>
              <a:t>Turn ideas into real projects.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7434072"/>
            <a:ext cx="5943600" cy="658368"/>
          </a:xfrm>
          <a:prstGeom prst="rect">
            <a:avLst/>
          </a:prstGeom>
          <a:solidFill>
            <a:srgbClr val="FF6A0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7616952"/>
            <a:ext cx="5532120" cy="31089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600" b="1">
                <a:solidFill>
                  <a:srgbClr val="0B0B0B"/>
                </a:solidFill>
                <a:latin typeface="Inter"/>
              </a:defRPr>
            </a:pPr>
            <a:r>
              <a:t>Explore programs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8641080"/>
            <a:ext cx="8046720" cy="2286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200" b="0">
                <a:solidFill>
                  <a:srgbClr val="FFFFFF"/>
                </a:solidFill>
                <a:latin typeface="Inter"/>
              </a:defRPr>
            </a:pPr>
            <a:r>
              <a:t>innovatewithajay.com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WA_horizontal_full_light_no_tag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74320"/>
            <a:ext cx="4389120" cy="11277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1874519"/>
            <a:ext cx="7955279" cy="36576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300" b="1">
                <a:solidFill>
                  <a:srgbClr val="2E2E2E"/>
                </a:solidFill>
                <a:latin typeface="Inter"/>
              </a:defRPr>
            </a:pPr>
            <a:r>
              <a:t>PRACTICAL AI / INNOVATEWITHAJAY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2724912"/>
            <a:ext cx="8183879" cy="292608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5400" b="1">
                <a:solidFill>
                  <a:srgbClr val="0B0B0B"/>
                </a:solidFill>
                <a:latin typeface="Inter"/>
              </a:defRPr>
            </a:pPr>
            <a:r>
              <a:t>Less theory.</a:t>
            </a:r>
          </a:p>
          <a:p>
            <a:pPr algn="l">
              <a:lnSpc>
                <a:spcPct val="105000"/>
              </a:lnSpc>
              <a:spcAft>
                <a:spcPts val="800"/>
              </a:spcAft>
              <a:defRPr sz="5400" b="1">
                <a:solidFill>
                  <a:srgbClr val="0B0B0B"/>
                </a:solidFill>
                <a:latin typeface="Inter"/>
              </a:defRPr>
            </a:pPr>
            <a:r>
              <a:t>More building.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998464"/>
            <a:ext cx="7772400" cy="96012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000" b="0">
                <a:solidFill>
                  <a:srgbClr val="2E2E2E"/>
                </a:solidFill>
                <a:latin typeface="Inter"/>
              </a:defRPr>
            </a:pPr>
            <a:r>
              <a:t>Practical AI workshops for people ready to put ideas to work.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7434072"/>
            <a:ext cx="5943600" cy="658368"/>
          </a:xfrm>
          <a:prstGeom prst="rect">
            <a:avLst/>
          </a:prstGeom>
          <a:solidFill>
            <a:srgbClr val="FF6A0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7616952"/>
            <a:ext cx="5532120" cy="31089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600" b="1">
                <a:solidFill>
                  <a:srgbClr val="0B0B0B"/>
                </a:solidFill>
                <a:latin typeface="Inter"/>
              </a:defRPr>
            </a:pPr>
            <a:r>
              <a:t>Explore workshops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8641080"/>
            <a:ext cx="8046720" cy="2286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200" b="0">
                <a:solidFill>
                  <a:srgbClr val="2E2E2E"/>
                </a:solidFill>
                <a:latin typeface="Inter"/>
              </a:defRPr>
            </a:pPr>
            <a:r>
              <a:t>innovatewithajay.com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B0B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WA_horizontal_full_dark_no_tag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74320"/>
            <a:ext cx="4389120" cy="11277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1874519"/>
            <a:ext cx="7955279" cy="36576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300" b="1">
                <a:solidFill>
                  <a:srgbClr val="FFFFFF"/>
                </a:solidFill>
                <a:latin typeface="Inter"/>
              </a:defRPr>
            </a:pPr>
            <a:r>
              <a:t>PRACTICAL AI / INNOVATEWITHAJAY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2724912"/>
            <a:ext cx="8183879" cy="292608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5400" b="1">
                <a:solidFill>
                  <a:srgbClr val="FFFFFF"/>
                </a:solidFill>
                <a:latin typeface="Inter"/>
              </a:defRPr>
            </a:pPr>
            <a:r>
              <a:t>Build with</a:t>
            </a:r>
          </a:p>
          <a:p>
            <a:pPr algn="l">
              <a:lnSpc>
                <a:spcPct val="105000"/>
              </a:lnSpc>
              <a:spcAft>
                <a:spcPts val="800"/>
              </a:spcAft>
              <a:defRPr sz="5400" b="1">
                <a:solidFill>
                  <a:srgbClr val="FFFFFF"/>
                </a:solidFill>
                <a:latin typeface="Inter"/>
              </a:defRPr>
            </a:pPr>
            <a:r>
              <a:t>direction.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998464"/>
            <a:ext cx="7772400" cy="96012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000" b="0">
                <a:solidFill>
                  <a:srgbClr val="BBBBBB"/>
                </a:solidFill>
                <a:latin typeface="Inter"/>
              </a:defRPr>
            </a:pPr>
            <a:r>
              <a:t>Guidance for your next project, skill or career step.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7434072"/>
            <a:ext cx="5943600" cy="658368"/>
          </a:xfrm>
          <a:prstGeom prst="rect">
            <a:avLst/>
          </a:prstGeom>
          <a:solidFill>
            <a:srgbClr val="FF6A0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7616952"/>
            <a:ext cx="5532120" cy="31089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600" b="1">
                <a:solidFill>
                  <a:srgbClr val="0B0B0B"/>
                </a:solidFill>
                <a:latin typeface="Inter"/>
              </a:defRPr>
            </a:pPr>
            <a:r>
              <a:t>Explore mentorship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8641080"/>
            <a:ext cx="8046720" cy="2286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200" b="0">
                <a:solidFill>
                  <a:srgbClr val="FFFFFF"/>
                </a:solidFill>
                <a:latin typeface="Inter"/>
              </a:defRPr>
            </a:pPr>
            <a:r>
              <a:t>innovatewithajay.com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WA_horizontal_full_light_no_tag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74320"/>
            <a:ext cx="4389120" cy="11277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1874519"/>
            <a:ext cx="7955279" cy="36576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300" b="1">
                <a:solidFill>
                  <a:srgbClr val="2E2E2E"/>
                </a:solidFill>
                <a:latin typeface="Inter"/>
              </a:defRPr>
            </a:pPr>
            <a:r>
              <a:t>PRACTICAL AI / INNOVATEWITHAJAY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2724912"/>
            <a:ext cx="8183879" cy="292608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5400" b="1">
                <a:solidFill>
                  <a:srgbClr val="0B0B0B"/>
                </a:solidFill>
                <a:latin typeface="Inter"/>
              </a:defRPr>
            </a:pPr>
            <a:r>
              <a:t>[Your program]</a:t>
            </a:r>
          </a:p>
          <a:p>
            <a:pPr algn="l">
              <a:lnSpc>
                <a:spcPct val="105000"/>
              </a:lnSpc>
              <a:spcAft>
                <a:spcPts val="800"/>
              </a:spcAft>
              <a:defRPr sz="5400" b="1">
                <a:solidFill>
                  <a:srgbClr val="0B0B0B"/>
                </a:solidFill>
                <a:latin typeface="Inter"/>
              </a:defRPr>
            </a:pPr>
            <a:r>
              <a:t>is coming.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998464"/>
            <a:ext cx="7772400" cy="96012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000" b="0">
                <a:solidFill>
                  <a:srgbClr val="2E2E2E"/>
                </a:solidFill>
                <a:latin typeface="Inter"/>
              </a:defRPr>
            </a:pPr>
            <a:r>
              <a:t>[Date]  /  [Format]  /  [Audience]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7434072"/>
            <a:ext cx="5943600" cy="658368"/>
          </a:xfrm>
          <a:prstGeom prst="rect">
            <a:avLst/>
          </a:prstGeom>
          <a:solidFill>
            <a:srgbClr val="FF6A0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7616952"/>
            <a:ext cx="5532120" cy="31089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600" b="1">
                <a:solidFill>
                  <a:srgbClr val="0B0B0B"/>
                </a:solidFill>
                <a:latin typeface="Inter"/>
              </a:defRPr>
            </a:pPr>
            <a:r>
              <a:t>[Registration CTA]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8641080"/>
            <a:ext cx="8046720" cy="2286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200" b="0">
                <a:solidFill>
                  <a:srgbClr val="2E2E2E"/>
                </a:solidFill>
                <a:latin typeface="Inter"/>
              </a:defRPr>
            </a:pPr>
            <a:r>
              <a:t>innovatewithajay.com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0B0B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WA_horizontal_full_dark_no_tag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74320"/>
            <a:ext cx="4389120" cy="11277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1874519"/>
            <a:ext cx="7955279" cy="36576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300" b="1">
                <a:solidFill>
                  <a:srgbClr val="FFFFFF"/>
                </a:solidFill>
                <a:latin typeface="Inter"/>
              </a:defRPr>
            </a:pPr>
            <a:r>
              <a:t>PRACTICAL AI / INNOVATEWITHAJAY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2724912"/>
            <a:ext cx="8183879" cy="292608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4300" b="1">
                <a:solidFill>
                  <a:srgbClr val="FFFFFF"/>
                </a:solidFill>
                <a:latin typeface="Inter"/>
              </a:defRPr>
            </a:pPr>
            <a:r>
              <a:t>“[Approved</a:t>
            </a:r>
          </a:p>
          <a:p>
            <a:pPr algn="l">
              <a:lnSpc>
                <a:spcPct val="105000"/>
              </a:lnSpc>
              <a:spcAft>
                <a:spcPts val="800"/>
              </a:spcAft>
              <a:defRPr sz="4300" b="1">
                <a:solidFill>
                  <a:srgbClr val="FFFFFF"/>
                </a:solidFill>
                <a:latin typeface="Inter"/>
              </a:defRPr>
            </a:pPr>
            <a:r>
              <a:t>learner quote.]”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998464"/>
            <a:ext cx="7772400" cy="96012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000" b="0">
                <a:solidFill>
                  <a:srgbClr val="BBBBBB"/>
                </a:solidFill>
                <a:latin typeface="Inter"/>
              </a:defRPr>
            </a:pPr>
            <a:r>
              <a:t>[Name]  /  [Program]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7434072"/>
            <a:ext cx="5943600" cy="658368"/>
          </a:xfrm>
          <a:prstGeom prst="rect">
            <a:avLst/>
          </a:prstGeom>
          <a:solidFill>
            <a:srgbClr val="FF6A0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7616952"/>
            <a:ext cx="5532120" cy="31089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600" b="1">
                <a:solidFill>
                  <a:srgbClr val="0B0B0B"/>
                </a:solidFill>
                <a:latin typeface="Inter"/>
              </a:defRPr>
            </a:pPr>
            <a:r>
              <a:t>Shared with permission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8641080"/>
            <a:ext cx="8046720" cy="2286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200" b="0">
                <a:solidFill>
                  <a:srgbClr val="FFFFFF"/>
                </a:solidFill>
                <a:latin typeface="Inter"/>
              </a:defRPr>
            </a:pPr>
            <a:r>
              <a:t>innovatewithajay.com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WA_horizontal_full_light_no_tag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274320"/>
            <a:ext cx="4389120" cy="11277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1874519"/>
            <a:ext cx="7955279" cy="36576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300" b="1">
                <a:solidFill>
                  <a:srgbClr val="2E2E2E"/>
                </a:solidFill>
                <a:latin typeface="Inter"/>
              </a:defRPr>
            </a:pPr>
            <a:r>
              <a:t>PRACTICAL AI / INNOVATEWITHAJAY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2724912"/>
            <a:ext cx="8183879" cy="292608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5400" b="1">
                <a:solidFill>
                  <a:srgbClr val="0B0B0B"/>
                </a:solidFill>
                <a:latin typeface="Inter"/>
              </a:defRPr>
            </a:pPr>
            <a:r>
              <a:t>Start with</a:t>
            </a:r>
          </a:p>
          <a:p>
            <a:pPr algn="l">
              <a:lnSpc>
                <a:spcPct val="105000"/>
              </a:lnSpc>
              <a:spcAft>
                <a:spcPts val="800"/>
              </a:spcAft>
              <a:defRPr sz="5400" b="1">
                <a:solidFill>
                  <a:srgbClr val="0B0B0B"/>
                </a:solidFill>
                <a:latin typeface="Inter"/>
              </a:defRPr>
            </a:pPr>
            <a:r>
              <a:t>a real problem.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998464"/>
            <a:ext cx="7772400" cy="96012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2000" b="0">
                <a:solidFill>
                  <a:srgbClr val="2E2E2E"/>
                </a:solidFill>
                <a:latin typeface="Inter"/>
              </a:defRPr>
            </a:pPr>
            <a:r>
              <a:t>Define the outcome. Build one useful slice. Test it.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7434072"/>
            <a:ext cx="5943600" cy="658368"/>
          </a:xfrm>
          <a:prstGeom prst="rect">
            <a:avLst/>
          </a:prstGeom>
          <a:solidFill>
            <a:srgbClr val="FF6A0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7616952"/>
            <a:ext cx="5532120" cy="31089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600" b="1">
                <a:solidFill>
                  <a:srgbClr val="0B0B0B"/>
                </a:solidFill>
                <a:latin typeface="Inter"/>
              </a:defRPr>
            </a:pPr>
            <a:r>
              <a:t>Learn by building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8641080"/>
            <a:ext cx="8046720" cy="2286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 algn="l">
              <a:lnSpc>
                <a:spcPct val="105000"/>
              </a:lnSpc>
              <a:spcAft>
                <a:spcPts val="800"/>
              </a:spcAft>
              <a:defRPr sz="1200" b="0">
                <a:solidFill>
                  <a:srgbClr val="2E2E2E"/>
                </a:solidFill>
                <a:latin typeface="Inter"/>
              </a:defRPr>
            </a:pPr>
            <a:r>
              <a:t>innovatewithajay.com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InnovateWithAjay — Editable Social Templates</dc:title>
  <dc:subject/>
  <dc:creator>InnovateWithAjay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